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6" r:id="rId2"/>
    <p:sldId id="267" r:id="rId3"/>
    <p:sldId id="268" r:id="rId4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0" autoAdjust="0"/>
    <p:restoredTop sz="94660"/>
  </p:normalViewPr>
  <p:slideViewPr>
    <p:cSldViewPr>
      <p:cViewPr varScale="1">
        <p:scale>
          <a:sx n="115" d="100"/>
          <a:sy n="115" d="100"/>
        </p:scale>
        <p:origin x="1044" y="76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AC2FF-56BF-49AA-ACC5-C3FDAF73C59B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3F4C9-16CD-4D86-BF77-BE198C1A15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26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3F4C9-16CD-4D86-BF77-BE198C1A155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03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9"/>
            <a:ext cx="13817600" cy="19600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6187"/>
            <a:ext cx="36576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187"/>
            <a:ext cx="10701867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112" y="5875867"/>
            <a:ext cx="138176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112" y="3875620"/>
            <a:ext cx="138176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3"/>
            <a:ext cx="717973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133603"/>
            <a:ext cx="717973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2046817"/>
            <a:ext cx="7182556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2" y="2899833"/>
            <a:ext cx="718255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7825" y="2046817"/>
            <a:ext cx="7185377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7825" y="2899833"/>
            <a:ext cx="7185377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364067"/>
            <a:ext cx="5348112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644" y="364069"/>
            <a:ext cx="9087557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1913469"/>
            <a:ext cx="5348112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89" y="6400802"/>
            <a:ext cx="97536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289" y="817033"/>
            <a:ext cx="9753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289" y="7156453"/>
            <a:ext cx="97536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4630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133603"/>
            <a:ext cx="146304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2800" y="8475136"/>
            <a:ext cx="379306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4134" y="8475136"/>
            <a:ext cx="5147733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0133" y="8475136"/>
            <a:ext cx="379306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16" y="1259633"/>
            <a:ext cx="6405450" cy="33123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7682" y="788437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BF5FC-4D2C-7166-E51A-A330B3D5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2" y="1403648"/>
            <a:ext cx="5830114" cy="4639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83D4B8-07AF-C11B-206C-C32FF966B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20" y="48616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D667EC4-5A10-267B-172F-80F71693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13" y="6228184"/>
            <a:ext cx="384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D45AF-7F53-BD09-2CDD-51DC3462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96" y="60193"/>
            <a:ext cx="3840001" cy="38939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1800" dirty="0"/>
              <a:t>Spaghetti Fe 400meV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96165A1-19A1-CF55-0F1C-7CB14FFC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061" y="6228184"/>
            <a:ext cx="3840000" cy="28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B0055A-6D63-DCD6-6377-FC98EAE52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00" y="6228184"/>
            <a:ext cx="3840000" cy="288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61D577-EBBF-7816-F620-F432BC083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0488" y="6300512"/>
            <a:ext cx="3840000" cy="28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FAAE2B-5AD4-6ED6-FA05-BCB164FC8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144" y="6228184"/>
            <a:ext cx="3840000" cy="28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9CE5B-7672-087A-E5D4-B6D4E7A90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480" y="3275856"/>
            <a:ext cx="3840000" cy="288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8AFA504-9E1C-1045-88EA-297E5E7DE1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9448" y="3275536"/>
            <a:ext cx="3840000" cy="288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2A3396B-C5EC-93E5-3F71-0811641AFF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5792" y="3275856"/>
            <a:ext cx="3840000" cy="288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512504D-B661-14F0-D07A-543FF1749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0532" y="3275856"/>
            <a:ext cx="3840000" cy="288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B1B85D1-77D0-26E5-0BD8-B976D1626B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1810" y="3275856"/>
            <a:ext cx="3840000" cy="288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9D71AE-0594-F679-5B52-5930F1D7E6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9236" y="395856"/>
            <a:ext cx="3840000" cy="288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5C0E1C5-D1B7-53DD-6B6F-66C926C7CC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9448" y="395536"/>
            <a:ext cx="3840000" cy="288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014C349-7795-CA61-7B95-CE7CAF2E38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5792" y="395856"/>
            <a:ext cx="3840000" cy="288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13F49C6-AC4A-EEAD-D505-C918117C82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0532" y="395536"/>
            <a:ext cx="3840000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31F981-F734-DD4B-F40B-9F210F2FFE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40820" y="418916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0CFE4-8798-2A93-E1E7-3949EBD5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36" y="45720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0FDFE-9770-1C31-EB08-BCD80178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2" y="32352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8275A-880C-98A8-A058-3D63F1AD2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44" y="4412163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DC0C9-1F76-04A9-A275-62018858E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936" y="395536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9ECB82-9454-9632-94EA-1DDC43774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6232" y="37415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223906</TotalTime>
  <Words>4</Words>
  <Application>Microsoft Office PowerPoint</Application>
  <PresentationFormat>Custom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Arial</vt:lpstr>
      <vt:lpstr>Calibri</vt:lpstr>
      <vt:lpstr>Office Theme</vt:lpstr>
      <vt:lpstr>PowerPoint Presentation</vt:lpstr>
      <vt:lpstr>Spaghetti Fe 400meV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132</cp:revision>
  <dcterms:created xsi:type="dcterms:W3CDTF">2018-11-30T14:46:23Z</dcterms:created>
  <dcterms:modified xsi:type="dcterms:W3CDTF">2025-06-04T19:19:39Z</dcterms:modified>
</cp:coreProperties>
</file>